
<file path=[Content_Types].xml><?xml version="1.0" encoding="utf-8"?>
<Types xmlns="http://schemas.openxmlformats.org/package/2006/content-types">
  <Default Extension="png" ContentType="image/png"/>
  <Default Extension="wma" ContentType="audio/x-ms-wma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59" r:id="rId5"/>
    <p:sldId id="261" r:id="rId6"/>
    <p:sldId id="262" r:id="rId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00" autoAdjust="0"/>
    <p:restoredTop sz="94660"/>
  </p:normalViewPr>
  <p:slideViewPr>
    <p:cSldViewPr snapToGrid="0">
      <p:cViewPr varScale="1">
        <p:scale>
          <a:sx n="68" d="100"/>
          <a:sy n="68" d="100"/>
        </p:scale>
        <p:origin x="96" y="18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jpg>
</file>

<file path=ppt/media/media1.wma>
</file>

<file path=ppt/media/media2.wma>
</file>

<file path=ppt/media/media3.wma>
</file>

<file path=ppt/media/media4.wma>
</file>

<file path=ppt/media/media5.wm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9623308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6108837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8724641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3840045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4861921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144602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9340849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77001357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133301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8767846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0613489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864EEDC-C809-4F6E-A4BE-5C0C0E67B3B9}" type="datetimeFigureOut">
              <a:rPr lang="en-US" smtClean="0"/>
              <a:t>3/6/2022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7E45125-73DF-436E-A663-8C76B0EF47C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0154734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wma"/><Relationship Id="rId1" Type="http://schemas.microsoft.com/office/2007/relationships/media" Target="../media/media1.wma"/><Relationship Id="rId4" Type="http://schemas.openxmlformats.org/officeDocument/2006/relationships/image" Target="../media/image1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2.wma"/><Relationship Id="rId1" Type="http://schemas.microsoft.com/office/2007/relationships/media" Target="../media/media2.wma"/><Relationship Id="rId4" Type="http://schemas.openxmlformats.org/officeDocument/2006/relationships/image" Target="../media/image1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3.wma"/><Relationship Id="rId1" Type="http://schemas.microsoft.com/office/2007/relationships/media" Target="../media/media3.wma"/><Relationship Id="rId5" Type="http://schemas.openxmlformats.org/officeDocument/2006/relationships/image" Target="../media/image2.jpg"/><Relationship Id="rId4" Type="http://schemas.openxmlformats.org/officeDocument/2006/relationships/image" Target="../media/image1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4.wma"/><Relationship Id="rId1" Type="http://schemas.microsoft.com/office/2007/relationships/media" Target="../media/media4.wma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5.wma"/><Relationship Id="rId1" Type="http://schemas.microsoft.com/office/2007/relationships/media" Target="../media/media5.wma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4" name="Title 1"/>
          <p:cNvSpPr txBox="1">
            <a:spLocks/>
          </p:cNvSpPr>
          <p:nvPr/>
        </p:nvSpPr>
        <p:spPr>
          <a:xfrm>
            <a:off x="0" y="1001522"/>
            <a:ext cx="12192000" cy="1189018"/>
          </a:xfrm>
          <a:prstGeom prst="rect">
            <a:avLst/>
          </a:prstGeom>
          <a:solidFill>
            <a:schemeClr val="accent1"/>
          </a:solidFill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問題①では、まず質問を聞いてください。それから話を聞いて、問題用紙の</a:t>
            </a: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1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から</a:t>
            </a: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4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の中から、正しい答えを一つ選んでください。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2225411"/>
            <a:ext cx="12192000" cy="4480190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例</a:t>
            </a:r>
            <a:r>
              <a:rPr lang="ja-JP" altLang="en-US" sz="3600" dirty="0">
                <a:latin typeface="UD Digi Kyokasho NK-R" panose="02020400000000000000" pitchFamily="18" charset="-128"/>
                <a:ea typeface="UD Digi Kyokasho NK-R" panose="02020400000000000000" pitchFamily="18" charset="-128"/>
                <a:sym typeface="Wingdings" panose="05000000000000000000" pitchFamily="2" charset="2"/>
              </a:rPr>
              <a:t>（合格でき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  <a:sym typeface="Wingdings" panose="05000000000000000000" pitchFamily="2" charset="2"/>
              </a:rPr>
              <a:t>る）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１．持って帰って、水曜日に出す。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．持って帰って、金曜日に出す。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３．そのまま置いておく。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４．女の人に預ける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</p:spTree>
    <p:extLst>
      <p:ext uri="{BB962C8B-B14F-4D97-AF65-F5344CB8AC3E}">
        <p14:creationId xmlns:p14="http://schemas.microsoft.com/office/powerpoint/2010/main" val="257908606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966651"/>
            <a:ext cx="12192000" cy="537787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1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１．機械の説明と体力チェックを受ける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．ロッカールームへ行く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３．トレーニングを始める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４．入会カードを係に人に渡す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pic>
        <p:nvPicPr>
          <p:cNvPr id="3" name="03 Track 3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9193" y="1463691"/>
            <a:ext cx="609600" cy="6096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Oval 5"/>
          <p:cNvSpPr/>
          <p:nvPr/>
        </p:nvSpPr>
        <p:spPr>
          <a:xfrm>
            <a:off x="759655" y="3882683"/>
            <a:ext cx="872197" cy="7033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835441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6625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966651"/>
            <a:ext cx="12192000" cy="537787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２番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</a:t>
            </a: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8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人にメールする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</a:t>
            </a: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4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人にメールする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</a:t>
            </a:r>
            <a:r>
              <a:rPr lang="en-US" altLang="ja-JP" sz="3600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5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人に電話する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</a:t>
            </a: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4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人に電話する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pic>
        <p:nvPicPr>
          <p:cNvPr id="4" name="04 Track 4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49194" y="1501893"/>
            <a:ext cx="609600" cy="609600"/>
          </a:xfrm>
          <a:prstGeom prst="rect">
            <a:avLst/>
          </a:prstGeom>
          <a:solidFill>
            <a:schemeClr val="accent1"/>
          </a:solidFill>
        </p:spPr>
      </p:pic>
      <p:sp>
        <p:nvSpPr>
          <p:cNvPr id="6" name="Oval 5"/>
          <p:cNvSpPr/>
          <p:nvPr/>
        </p:nvSpPr>
        <p:spPr>
          <a:xfrm>
            <a:off x="604911" y="5570806"/>
            <a:ext cx="872197" cy="7033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6273192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94133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  <p:bldLst>
      <p:bldP spid="6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966651"/>
            <a:ext cx="12192000" cy="537787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１．ア　イ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．ア　エ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３．ア　イ　ウ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４．イ　ウ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pic>
        <p:nvPicPr>
          <p:cNvPr id="3" name="05 Track 5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346773" y="1478280"/>
            <a:ext cx="609600" cy="609600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303145" y="1478280"/>
            <a:ext cx="5543959" cy="5001065"/>
          </a:xfrm>
          <a:prstGeom prst="rect">
            <a:avLst/>
          </a:prstGeom>
          <a:ln>
            <a:noFill/>
          </a:ln>
          <a:effectLst>
            <a:softEdge rad="112500"/>
          </a:effectLst>
        </p:spPr>
      </p:pic>
      <p:sp>
        <p:nvSpPr>
          <p:cNvPr id="4" name="Line Callout 1 3"/>
          <p:cNvSpPr/>
          <p:nvPr/>
        </p:nvSpPr>
        <p:spPr>
          <a:xfrm>
            <a:off x="3588896" y="1425860"/>
            <a:ext cx="1489166" cy="444137"/>
          </a:xfrm>
          <a:prstGeom prst="borderCallout1">
            <a:avLst>
              <a:gd name="adj1" fmla="val 104271"/>
              <a:gd name="adj2" fmla="val 88023"/>
              <a:gd name="adj3" fmla="val 188971"/>
              <a:gd name="adj4" fmla="val 143989"/>
            </a:avLst>
          </a:prstGeom>
          <a:noFill/>
          <a:ln w="28575"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ja-JP" altLang="en-US" dirty="0">
                <a:solidFill>
                  <a:srgbClr val="FF0000"/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</a:rPr>
              <a:t>絵</a:t>
            </a:r>
            <a:r>
              <a:rPr lang="ja-JP" altLang="en-US" dirty="0" smtClean="0">
                <a:solidFill>
                  <a:srgbClr val="FF0000"/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</a:rPr>
              <a:t>具</a:t>
            </a:r>
            <a:endParaRPr lang="en-US" altLang="ja-JP" dirty="0" smtClean="0">
              <a:solidFill>
                <a:srgbClr val="FF0000"/>
              </a:solidFill>
              <a:latin typeface="UD Digi Kyokasho NP-B" panose="02020700000000000000" pitchFamily="18" charset="-128"/>
              <a:ea typeface="UD Digi Kyokasho NP-B" panose="02020700000000000000" pitchFamily="18" charset="-128"/>
            </a:endParaRPr>
          </a:p>
          <a:p>
            <a:pPr algn="ctr"/>
            <a:r>
              <a:rPr lang="ja-JP" altLang="en-US" dirty="0">
                <a:solidFill>
                  <a:srgbClr val="FF0000"/>
                </a:solidFill>
                <a:latin typeface="UD Digi Kyokasho NP-B" panose="02020700000000000000" pitchFamily="18" charset="-128"/>
                <a:ea typeface="UD Digi Kyokasho NP-B" panose="02020700000000000000" pitchFamily="18" charset="-128"/>
              </a:rPr>
              <a:t>（えのぐ）</a:t>
            </a:r>
            <a:endParaRPr lang="en-US" dirty="0">
              <a:solidFill>
                <a:srgbClr val="FF0000"/>
              </a:solidFill>
              <a:latin typeface="UD Digi Kyokasho NP-B" panose="02020700000000000000" pitchFamily="18" charset="-128"/>
              <a:ea typeface="UD Digi Kyokasho NP-B" panose="02020700000000000000" pitchFamily="18" charset="-128"/>
            </a:endParaRPr>
          </a:p>
        </p:txBody>
      </p:sp>
      <p:sp>
        <p:nvSpPr>
          <p:cNvPr id="7" name="Oval 6"/>
          <p:cNvSpPr/>
          <p:nvPr/>
        </p:nvSpPr>
        <p:spPr>
          <a:xfrm>
            <a:off x="604911" y="5570806"/>
            <a:ext cx="872197" cy="7033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3510879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7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88328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966651"/>
            <a:ext cx="12192000" cy="537787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５番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１．ゴミの袋をかごに入れる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．お父さんに注意をする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３．新聞をとる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４．ペットボトルを袋から出す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pic>
        <p:nvPicPr>
          <p:cNvPr id="3" name="07 Track 7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894449" y="1492349"/>
            <a:ext cx="609600" cy="609600"/>
          </a:xfrm>
          <a:prstGeom prst="rect">
            <a:avLst/>
          </a:prstGeom>
        </p:spPr>
      </p:pic>
      <p:sp>
        <p:nvSpPr>
          <p:cNvPr id="4" name="Oval 3"/>
          <p:cNvSpPr/>
          <p:nvPr/>
        </p:nvSpPr>
        <p:spPr>
          <a:xfrm>
            <a:off x="731520" y="5500468"/>
            <a:ext cx="872197" cy="703385"/>
          </a:xfrm>
          <a:prstGeom prst="ellipse">
            <a:avLst/>
          </a:prstGeom>
          <a:noFill/>
          <a:ln w="28575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573974932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42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1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" dur="10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+.1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10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1" fill="hold">
                      <p:stCondLst>
                        <p:cond delay="0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14" dur="71517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15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4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4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0" y="0"/>
            <a:ext cx="12192000" cy="966651"/>
          </a:xfrm>
          <a:solidFill>
            <a:schemeClr val="accent1"/>
          </a:solidFill>
        </p:spPr>
        <p:txBody>
          <a:bodyPr/>
          <a:lstStyle/>
          <a:p>
            <a:r>
              <a:rPr lang="ja-JP" altLang="en-US" dirty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課題理解</a:t>
            </a:r>
            <a:endParaRPr lang="en-US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sp>
        <p:nvSpPr>
          <p:cNvPr id="5" name="Title 1"/>
          <p:cNvSpPr txBox="1">
            <a:spLocks/>
          </p:cNvSpPr>
          <p:nvPr/>
        </p:nvSpPr>
        <p:spPr>
          <a:xfrm>
            <a:off x="0" y="868177"/>
            <a:ext cx="12192000" cy="5377878"/>
          </a:xfrm>
          <a:prstGeom prst="rect">
            <a:avLst/>
          </a:prstGeom>
          <a:noFill/>
        </p:spPr>
        <p:txBody>
          <a:bodyPr vert="horz" lIns="91440" tIns="45720" rIns="91440" bIns="45720" rtlCol="0" anchor="b">
            <a:noAutofit/>
          </a:bodyPr>
          <a:lstStyle>
            <a:lvl1pPr algn="ctr" defTabSz="914400" rtl="0" eaLnBrk="1" latinLnBrk="0" hangingPunct="1">
              <a:lnSpc>
                <a:spcPct val="90000"/>
              </a:lnSpc>
              <a:spcBef>
                <a:spcPct val="0"/>
              </a:spcBef>
              <a:buNone/>
              <a:defRPr sz="60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６番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１．タクシー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2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．電車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３．地下鉄</a:t>
            </a:r>
            <a:endParaRPr lang="en-US" altLang="ja-JP" sz="3600" dirty="0" smtClean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  <a:p>
            <a:pPr algn="l">
              <a:lnSpc>
                <a:spcPct val="150000"/>
              </a:lnSpc>
            </a:pPr>
            <a:r>
              <a:rPr lang="en-US" altLang="ja-JP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	</a:t>
            </a:r>
            <a:r>
              <a:rPr lang="ja-JP" altLang="en-US" sz="3600" dirty="0" smtClean="0">
                <a:latin typeface="UD Digi Kyokasho NK-R" panose="02020400000000000000" pitchFamily="18" charset="-128"/>
                <a:ea typeface="UD Digi Kyokasho NK-R" panose="02020400000000000000" pitchFamily="18" charset="-128"/>
              </a:rPr>
              <a:t>４．歩いて</a:t>
            </a:r>
            <a:endParaRPr lang="en-US" sz="3600" dirty="0">
              <a:latin typeface="UD Digi Kyokasho NK-R" panose="02020400000000000000" pitchFamily="18" charset="-128"/>
              <a:ea typeface="UD Digi Kyokasho NK-R" panose="02020400000000000000" pitchFamily="18" charset="-128"/>
            </a:endParaRPr>
          </a:p>
        </p:txBody>
      </p:sp>
      <p:pic>
        <p:nvPicPr>
          <p:cNvPr id="3" name="08 Track 8">
            <a:hlinkClick r:id="" action="ppaction://media"/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2016370" y="1506415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85227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restart="whenNotActive" fill="hold" evtFilter="cancelBubble" nodeType="interactiveSeq">
                <p:stCondLst>
                  <p:cond evt="onClick" delay="0">
                    <p:tgtEl>
                      <p:spTgt spid="3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3" fill="hold">
                      <p:stCondLst>
                        <p:cond delay="0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9989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3"/>
                  </p:tgtEl>
                </p:cond>
              </p:nextCondLst>
            </p:seq>
            <p:audio>
              <p:cMediaNode vol="8000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189</TotalTime>
  <Words>90</Words>
  <Application>Microsoft Office PowerPoint</Application>
  <PresentationFormat>Widescreen</PresentationFormat>
  <Paragraphs>44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6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3" baseType="lpstr">
      <vt:lpstr>UD Digi Kyokasho NK-R</vt:lpstr>
      <vt:lpstr>UD Digi Kyokasho NP-B</vt:lpstr>
      <vt:lpstr>Arial</vt:lpstr>
      <vt:lpstr>Calibri</vt:lpstr>
      <vt:lpstr>Calibri Light</vt:lpstr>
      <vt:lpstr>Wingdings</vt:lpstr>
      <vt:lpstr>Office Theme</vt:lpstr>
      <vt:lpstr>課題理解</vt:lpstr>
      <vt:lpstr>課題理解</vt:lpstr>
      <vt:lpstr>課題理解</vt:lpstr>
      <vt:lpstr>課題理解</vt:lpstr>
      <vt:lpstr>課題理解</vt:lpstr>
      <vt:lpstr>課題理解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課題理解</dc:title>
  <dc:creator>sun</dc:creator>
  <cp:lastModifiedBy>sun</cp:lastModifiedBy>
  <cp:revision>10</cp:revision>
  <dcterms:created xsi:type="dcterms:W3CDTF">2021-01-26T04:47:38Z</dcterms:created>
  <dcterms:modified xsi:type="dcterms:W3CDTF">2022-06-03T04:21:34Z</dcterms:modified>
</cp:coreProperties>
</file>

<file path=docProps/thumbnail.jpeg>
</file>